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6" r:id="rId8"/>
    <p:sldId id="26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EC5"/>
    <a:srgbClr val="B9D0EC"/>
    <a:srgbClr val="B9D1EC"/>
    <a:srgbClr val="0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1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63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860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5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8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0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2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53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4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99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7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82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17EF-E74E-274F-B357-2A231EB9F870}" type="datetimeFigureOut">
              <a:rPr lang="en-US" smtClean="0"/>
              <a:pPr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C7A1-2C1A-3846-82E8-AF0E825912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4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lidesuf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6344" t="60345" r="25238" b="26509"/>
          <a:stretch>
            <a:fillRect/>
          </a:stretch>
        </p:blipFill>
        <p:spPr bwMode="auto">
          <a:xfrm>
            <a:off x="4240924" y="2751081"/>
            <a:ext cx="4146331" cy="16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284" y="2751080"/>
            <a:ext cx="5256225" cy="1663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06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144000" y="466329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Right Triangle 19"/>
            <p:cNvSpPr/>
            <p:nvPr/>
          </p:nvSpPr>
          <p:spPr>
            <a:xfrm>
              <a:off x="0" y="0"/>
              <a:ext cx="6863453" cy="6858000"/>
            </a:xfrm>
            <a:prstGeom prst="rtTriangle">
              <a:avLst/>
            </a:prstGeom>
            <a:solidFill>
              <a:srgbClr val="B9D0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rot="10800000" flipV="1">
              <a:off x="4585329" y="4320227"/>
              <a:ext cx="4558671" cy="2537773"/>
            </a:xfrm>
            <a:prstGeom prst="rtTriangle">
              <a:avLst/>
            </a:prstGeom>
            <a:solidFill>
              <a:srgbClr val="B9D1E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XVI, quando um impressor desconhecido pegou uma bandeja de tipos e os embaralhou para fazer um livro de modelos de tipos.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Myriad Pro"/>
                <a:cs typeface="Myriad Pro"/>
              </a:rPr>
              <a:t>TÍTULO</a:t>
            </a:r>
            <a:endParaRPr lang="en-US" sz="4000" b="1" dirty="0">
              <a:latin typeface="Myriad Pro"/>
              <a:cs typeface="Myriad Pro"/>
            </a:endParaRPr>
          </a:p>
        </p:txBody>
      </p:sp>
      <p:pic>
        <p:nvPicPr>
          <p:cNvPr id="12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0610" y="600244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86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Myriad Pro"/>
                <a:cs typeface="Myriad Pro"/>
              </a:rPr>
              <a:t>TÍTULO</a:t>
            </a:r>
            <a:endParaRPr lang="en-US" sz="4000" b="1" dirty="0">
              <a:latin typeface="Myriad Pro"/>
              <a:cs typeface="Myriad Pro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1" y="4317167"/>
            <a:ext cx="4024859" cy="2540833"/>
          </a:xfrm>
          <a:prstGeom prst="rtTriangle">
            <a:avLst/>
          </a:prstGeom>
          <a:solidFill>
            <a:srgbClr val="B9D0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12" y="1600200"/>
            <a:ext cx="3092688" cy="4639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823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</a:t>
            </a:r>
            <a:r>
              <a:rPr lang="pt-BR" sz="2800" dirty="0" smtClean="0"/>
              <a:t>XVI.</a:t>
            </a:r>
            <a:endParaRPr lang="pt-B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94112" y="6239232"/>
            <a:ext cx="309268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1200" dirty="0" err="1" smtClean="0">
                <a:latin typeface="Myriad Pro"/>
                <a:cs typeface="Myriad Pro"/>
              </a:rPr>
              <a:t>Legenda</a:t>
            </a:r>
            <a:endParaRPr lang="en-US" sz="1200" dirty="0">
              <a:latin typeface="Myriad Pro"/>
              <a:cs typeface="Myriad Pro"/>
            </a:endParaRPr>
          </a:p>
        </p:txBody>
      </p:sp>
      <p:pic>
        <p:nvPicPr>
          <p:cNvPr id="13" name="Picture 12" descr="padrao-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87" t="66656" r="20849"/>
          <a:stretch/>
        </p:blipFill>
        <p:spPr>
          <a:xfrm flipH="1">
            <a:off x="7558226" y="0"/>
            <a:ext cx="1606094" cy="2155947"/>
          </a:xfrm>
          <a:prstGeom prst="rect">
            <a:avLst/>
          </a:prstGeom>
        </p:spPr>
      </p:pic>
      <p:pic>
        <p:nvPicPr>
          <p:cNvPr id="9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65" y="603308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49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Myriad Pro"/>
                <a:cs typeface="Myriad Pro"/>
              </a:rPr>
              <a:t>TÍTULO</a:t>
            </a:r>
            <a:endParaRPr lang="en-US" sz="4000" b="1" dirty="0">
              <a:latin typeface="Myriad Pro"/>
              <a:cs typeface="Myriad Pr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092688" cy="4639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056670"/>
            <a:ext cx="309268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1200" dirty="0" err="1" smtClean="0">
                <a:latin typeface="Myriad Pro"/>
                <a:cs typeface="Myriad Pro"/>
              </a:rPr>
              <a:t>Legenda</a:t>
            </a:r>
            <a:endParaRPr lang="en-US" sz="1200" dirty="0">
              <a:latin typeface="Myriad Pro"/>
              <a:cs typeface="Myriad Pro"/>
            </a:endParaRPr>
          </a:p>
        </p:txBody>
      </p:sp>
      <p:sp>
        <p:nvSpPr>
          <p:cNvPr id="13" name="Right Triangle 12"/>
          <p:cNvSpPr/>
          <p:nvPr/>
        </p:nvSpPr>
        <p:spPr>
          <a:xfrm rot="16200000">
            <a:off x="5667153" y="3381154"/>
            <a:ext cx="3413051" cy="3540642"/>
          </a:xfrm>
          <a:prstGeom prst="rtTriangle">
            <a:avLst/>
          </a:prstGeom>
          <a:solidFill>
            <a:srgbClr val="B9D1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98567" y="1411237"/>
            <a:ext cx="448823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2800" b="1" dirty="0" err="1" smtClean="0"/>
              <a:t>Lorem</a:t>
            </a:r>
            <a:r>
              <a:rPr lang="pt-BR" sz="2800" b="1" dirty="0" smtClean="0"/>
              <a:t> Ipsum</a:t>
            </a:r>
            <a:r>
              <a:rPr lang="pt-BR" sz="2800" dirty="0" smtClean="0"/>
              <a:t> é simplesmente uma simulação de texto da indústria tipográfica e de impressos.</a:t>
            </a:r>
            <a:endParaRPr lang="pt-BR" sz="2800" dirty="0"/>
          </a:p>
        </p:txBody>
      </p:sp>
      <p:pic>
        <p:nvPicPr>
          <p:cNvPr id="4" name="Picture 3" descr="padrao-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87" t="66656" r="20849"/>
          <a:stretch/>
        </p:blipFill>
        <p:spPr>
          <a:xfrm>
            <a:off x="-10160" y="-1"/>
            <a:ext cx="1606094" cy="2155947"/>
          </a:xfrm>
          <a:prstGeom prst="rect">
            <a:avLst/>
          </a:prstGeom>
        </p:spPr>
      </p:pic>
      <p:pic>
        <p:nvPicPr>
          <p:cNvPr id="10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0610" y="600244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53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Myriad Pro"/>
                <a:cs typeface="Myriad Pro"/>
              </a:rPr>
              <a:t>TÍTULO</a:t>
            </a:r>
            <a:endParaRPr lang="en-US" sz="4000" b="1" dirty="0">
              <a:latin typeface="Myriad Pro"/>
              <a:cs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96" y="1507391"/>
            <a:ext cx="6442774" cy="4292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7E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1996" y="5835130"/>
            <a:ext cx="644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Myriad Pro"/>
                <a:cs typeface="Myriad Pro"/>
              </a:rPr>
              <a:t>Legenda</a:t>
            </a:r>
            <a:endParaRPr lang="en-US" sz="1200" dirty="0">
              <a:latin typeface="Myriad Pro"/>
              <a:cs typeface="Myriad Pro"/>
            </a:endParaRPr>
          </a:p>
        </p:txBody>
      </p:sp>
      <p:pic>
        <p:nvPicPr>
          <p:cNvPr id="7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10" y="600244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05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998" y="274638"/>
            <a:ext cx="6983802" cy="1143000"/>
          </a:xfrm>
        </p:spPr>
        <p:txBody>
          <a:bodyPr/>
          <a:lstStyle/>
          <a:p>
            <a:r>
              <a:rPr lang="en-US" b="1" dirty="0" smtClean="0">
                <a:latin typeface="Myriad Pro"/>
                <a:cs typeface="Myriad Pro"/>
              </a:rPr>
              <a:t>TÍTULO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998" y="1600200"/>
            <a:ext cx="698380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impressos.</a:t>
            </a:r>
          </a:p>
        </p:txBody>
      </p:sp>
      <p:pic>
        <p:nvPicPr>
          <p:cNvPr id="4" name="Picture 3" descr="padrao-04-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67" r="20497"/>
          <a:stretch/>
        </p:blipFill>
        <p:spPr>
          <a:xfrm>
            <a:off x="0" y="-2627696"/>
            <a:ext cx="1456034" cy="12501120"/>
          </a:xfrm>
          <a:prstGeom prst="rect">
            <a:avLst/>
          </a:prstGeom>
        </p:spPr>
      </p:pic>
      <p:pic>
        <p:nvPicPr>
          <p:cNvPr id="7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10" y="600244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34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Myriad Pro"/>
                <a:cs typeface="Myriad Pro"/>
              </a:rPr>
              <a:t>TÍTULO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XVI, quando um impressor desconhecido pegou uma bandeja de tipos e os embaralhou para fazer um livro de modelos de tipos</a:t>
            </a:r>
            <a:r>
              <a:rPr lang="pt-BR" sz="2800" dirty="0" smtClean="0"/>
              <a:t>.</a:t>
            </a:r>
            <a:endParaRPr lang="en-US" sz="2800" dirty="0"/>
          </a:p>
        </p:txBody>
      </p:sp>
      <p:pic>
        <p:nvPicPr>
          <p:cNvPr id="4" name="Picture 3" descr="padrao-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98" t="59436" b="7754"/>
          <a:stretch/>
        </p:blipFill>
        <p:spPr>
          <a:xfrm>
            <a:off x="4795058" y="0"/>
            <a:ext cx="6076532" cy="1905076"/>
          </a:xfrm>
          <a:prstGeom prst="rect">
            <a:avLst/>
          </a:prstGeom>
        </p:spPr>
      </p:pic>
      <p:pic>
        <p:nvPicPr>
          <p:cNvPr id="7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10" y="600244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11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0797"/>
            <a:ext cx="2226235" cy="51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706" y="274638"/>
            <a:ext cx="6326094" cy="1143000"/>
          </a:xfrm>
        </p:spPr>
        <p:txBody>
          <a:bodyPr/>
          <a:lstStyle/>
          <a:p>
            <a:r>
              <a:rPr lang="en-US" b="1" dirty="0" smtClean="0">
                <a:latin typeface="Myriad Pro"/>
                <a:cs typeface="Myriad Pro"/>
              </a:rPr>
              <a:t>TÍTULO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706" y="1600200"/>
            <a:ext cx="632609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XVI, quando um impressor desconhecido pegou uma bandeja de tipos e os embaralhou para fazer um livro de modelos de tipos. </a:t>
            </a:r>
          </a:p>
          <a:p>
            <a:pPr marL="0" indent="0" algn="just">
              <a:buNone/>
            </a:pPr>
            <a:endParaRPr lang="pt-BR" sz="1800" dirty="0"/>
          </a:p>
          <a:p>
            <a:endParaRPr lang="en-US" sz="1800" dirty="0"/>
          </a:p>
        </p:txBody>
      </p:sp>
      <p:pic>
        <p:nvPicPr>
          <p:cNvPr id="7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10" y="6002446"/>
            <a:ext cx="2490950" cy="788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5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144000" y="466329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92913"/>
            <a:ext cx="9143999" cy="333933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Myriad Pro"/>
                <a:cs typeface="Myriad Pro"/>
              </a:rPr>
              <a:t>Obrigado(a)!</a:t>
            </a:r>
            <a:endParaRPr lang="en-US" sz="6000" b="1" dirty="0">
              <a:latin typeface="Myriad Pro"/>
              <a:cs typeface="Myriad Pro"/>
            </a:endParaRPr>
          </a:p>
        </p:txBody>
      </p:sp>
      <p:sp>
        <p:nvSpPr>
          <p:cNvPr id="13" name="Right Triangle 12"/>
          <p:cNvSpPr/>
          <p:nvPr/>
        </p:nvSpPr>
        <p:spPr>
          <a:xfrm rot="5400000">
            <a:off x="1989784" y="-1989783"/>
            <a:ext cx="2653231" cy="6632797"/>
          </a:xfrm>
          <a:prstGeom prst="rtTriangle">
            <a:avLst/>
          </a:prstGeom>
          <a:solidFill>
            <a:srgbClr val="007E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6200000">
            <a:off x="4500986" y="2214986"/>
            <a:ext cx="2653231" cy="6632797"/>
          </a:xfrm>
          <a:prstGeom prst="rtTriangle">
            <a:avLst/>
          </a:prstGeom>
          <a:solidFill>
            <a:srgbClr val="007E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Beatriz\Desktop\UFG\Logomarca\FCT\FC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109" y="4069773"/>
            <a:ext cx="3251625" cy="1029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7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</Words>
  <Application>Microsoft Office PowerPoint</Application>
  <PresentationFormat>Apresentação na tela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TÍTULO</vt:lpstr>
      <vt:lpstr>TÍTULO</vt:lpstr>
      <vt:lpstr>TÍTULO</vt:lpstr>
      <vt:lpstr>TÍTULO</vt:lpstr>
      <vt:lpstr>TÍTULO</vt:lpstr>
      <vt:lpstr>TÍTULO</vt:lpstr>
      <vt:lpstr>TÍTULO</vt:lpstr>
      <vt:lpstr>Obrigado(a)!</vt:lpstr>
    </vt:vector>
  </TitlesOfParts>
  <Company>ascom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ASCOM ascom</dc:creator>
  <cp:lastModifiedBy>Usuário do Windows</cp:lastModifiedBy>
  <cp:revision>29</cp:revision>
  <dcterms:created xsi:type="dcterms:W3CDTF">2018-03-29T13:10:26Z</dcterms:created>
  <dcterms:modified xsi:type="dcterms:W3CDTF">2019-06-28T18:29:08Z</dcterms:modified>
</cp:coreProperties>
</file>